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1" d="100"/>
          <a:sy n="71" d="100"/>
        </p:scale>
        <p:origin x="-123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CEE3-6483-451D-AF89-7C05BAE721C2}" type="datetimeFigureOut">
              <a:rPr lang="en-US" smtClean="0"/>
              <a:t>5/3/14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E7E4-1E15-4D25-AC20-8CCA55DA3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6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CEE3-6483-451D-AF89-7C05BAE721C2}" type="datetimeFigureOut">
              <a:rPr lang="en-US" smtClean="0"/>
              <a:t>5/3/14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E7E4-1E15-4D25-AC20-8CCA55DA3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368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CEE3-6483-451D-AF89-7C05BAE721C2}" type="datetimeFigureOut">
              <a:rPr lang="en-US" smtClean="0"/>
              <a:t>5/3/14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E7E4-1E15-4D25-AC20-8CCA55DA3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24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CEE3-6483-451D-AF89-7C05BAE721C2}" type="datetimeFigureOut">
              <a:rPr lang="en-US" smtClean="0"/>
              <a:t>5/3/14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E7E4-1E15-4D25-AC20-8CCA55DA3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95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CEE3-6483-451D-AF89-7C05BAE721C2}" type="datetimeFigureOut">
              <a:rPr lang="en-US" smtClean="0"/>
              <a:t>5/3/14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E7E4-1E15-4D25-AC20-8CCA55DA3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58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CEE3-6483-451D-AF89-7C05BAE721C2}" type="datetimeFigureOut">
              <a:rPr lang="en-US" smtClean="0"/>
              <a:t>5/3/14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E7E4-1E15-4D25-AC20-8CCA55DA3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31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CEE3-6483-451D-AF89-7C05BAE721C2}" type="datetimeFigureOut">
              <a:rPr lang="en-US" smtClean="0"/>
              <a:t>5/3/14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E7E4-1E15-4D25-AC20-8CCA55DA3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47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CEE3-6483-451D-AF89-7C05BAE721C2}" type="datetimeFigureOut">
              <a:rPr lang="en-US" smtClean="0"/>
              <a:t>5/3/14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E7E4-1E15-4D25-AC20-8CCA55DA3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80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CEE3-6483-451D-AF89-7C05BAE721C2}" type="datetimeFigureOut">
              <a:rPr lang="en-US" smtClean="0"/>
              <a:t>5/3/14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E7E4-1E15-4D25-AC20-8CCA55DA3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75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CEE3-6483-451D-AF89-7C05BAE721C2}" type="datetimeFigureOut">
              <a:rPr lang="en-US" smtClean="0"/>
              <a:t>5/3/14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E7E4-1E15-4D25-AC20-8CCA55DA3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33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CEE3-6483-451D-AF89-7C05BAE721C2}" type="datetimeFigureOut">
              <a:rPr lang="en-US" smtClean="0"/>
              <a:t>5/3/14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E7E4-1E15-4D25-AC20-8CCA55DA3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9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ACEE3-6483-451D-AF89-7C05BAE721C2}" type="datetimeFigureOut">
              <a:rPr lang="en-US" smtClean="0"/>
              <a:t>5/3/14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3E7E4-1E15-4D25-AC20-8CCA55DA3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08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71319"/>
              </p:ext>
            </p:extLst>
          </p:nvPr>
        </p:nvGraphicFramePr>
        <p:xfrm>
          <a:off x="76200" y="228600"/>
          <a:ext cx="9144000" cy="4693919"/>
        </p:xfrm>
        <a:graphic>
          <a:graphicData uri="http://schemas.openxmlformats.org/drawingml/2006/table">
            <a:tbl>
              <a:tblPr/>
              <a:tblGrid>
                <a:gridCol w="1143000"/>
                <a:gridCol w="838200"/>
                <a:gridCol w="7620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827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Inquiry Parts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Rubric Scores for each RIP section 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Inquiry Topic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 b="1" dirty="0" smtClean="0">
                        <a:effectLst/>
                        <a:latin typeface="Maiandra GD"/>
                        <a:ea typeface="Times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Maiandra GD"/>
                        <a:ea typeface="Times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Maiandra GD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Date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62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aiandra GD" panose="020E0502030308020204" pitchFamily="34" charset="0"/>
                          <a:ea typeface="Times"/>
                          <a:cs typeface="Times New Roman"/>
                        </a:rPr>
                        <a:t>6</a:t>
                      </a:r>
                      <a:r>
                        <a:rPr kumimoji="0" lang="en-US" sz="14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aiandra GD" panose="020E0502030308020204" pitchFamily="34" charset="0"/>
                          <a:ea typeface="Times"/>
                          <a:cs typeface="Times New Roman"/>
                        </a:rPr>
                        <a:t>th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aiandra GD" panose="020E0502030308020204" pitchFamily="34" charset="0"/>
                          <a:ea typeface="Times"/>
                          <a:cs typeface="Times New Roman"/>
                        </a:rPr>
                        <a:t> Focus Standards</a:t>
                      </a:r>
                    </a:p>
                  </a:txBody>
                  <a:tcPr marL="37243" marR="37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Observation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 dirty="0" smtClean="0">
                        <a:effectLst/>
                        <a:latin typeface="Maiandra GD"/>
                        <a:ea typeface="Times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Maiandra GD"/>
                        <a:ea typeface="Times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Maiandra GD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Maiandra GD"/>
                        <a:ea typeface="Times"/>
                        <a:cs typeface="Times New Roman"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Maiandra GD"/>
                        <a:ea typeface="Times"/>
                        <a:cs typeface="Times New Roman"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</a:tr>
              <a:tr h="1489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Research Question/ Problem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Maiandra GD"/>
                        <a:ea typeface="Times"/>
                        <a:cs typeface="Times New Roman"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Maiandra GD"/>
                        <a:ea typeface="Times"/>
                        <a:cs typeface="Times New Roman"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</a:tr>
              <a:tr h="1489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Background Information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Maiandra GD"/>
                        <a:ea typeface="Times"/>
                        <a:cs typeface="Times New Roman"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Maiandra GD"/>
                        <a:ea typeface="Times"/>
                        <a:cs typeface="Times New Roman"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</a:tr>
              <a:tr h="744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Hypothesis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Maiandra GD"/>
                        <a:ea typeface="Times"/>
                        <a:cs typeface="Times New Roman"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Maiandra GD"/>
                        <a:ea typeface="Times"/>
                        <a:cs typeface="Times New Roman"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</a:tr>
              <a:tr h="744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Method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 dirty="0" smtClean="0">
                        <a:effectLst/>
                        <a:latin typeface="Maiandra GD"/>
                        <a:ea typeface="Times"/>
                        <a:cs typeface="Times New Roman"/>
                      </a:endParaRPr>
                    </a:p>
                    <a:p>
                      <a:pPr marL="457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Maiandra GD"/>
                        <a:ea typeface="Times"/>
                        <a:cs typeface="Times New Roman"/>
                      </a:endParaRPr>
                    </a:p>
                    <a:p>
                      <a:pPr marL="457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/>
                          <a:ea typeface="Times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7243" marR="37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578659"/>
              </p:ext>
            </p:extLst>
          </p:nvPr>
        </p:nvGraphicFramePr>
        <p:xfrm>
          <a:off x="76200" y="4724400"/>
          <a:ext cx="9144000" cy="2346959"/>
        </p:xfrm>
        <a:graphic>
          <a:graphicData uri="http://schemas.openxmlformats.org/drawingml/2006/table">
            <a:tbl>
              <a:tblPr/>
              <a:tblGrid>
                <a:gridCol w="1122221"/>
                <a:gridCol w="858979"/>
                <a:gridCol w="741221"/>
                <a:gridCol w="914400"/>
                <a:gridCol w="914400"/>
                <a:gridCol w="914400"/>
                <a:gridCol w="914400"/>
                <a:gridCol w="914400"/>
                <a:gridCol w="914400"/>
                <a:gridCol w="935179"/>
              </a:tblGrid>
              <a:tr h="10664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Maiandra GD" panose="020E0502030308020204" pitchFamily="34" charset="0"/>
                        </a:rPr>
                        <a:t>Results/Data</a:t>
                      </a:r>
                      <a:endParaRPr lang="en-US" sz="1400" b="1" dirty="0">
                        <a:effectLst/>
                        <a:latin typeface="Maiandra GD" panose="020E0502030308020204" pitchFamily="34" charset="0"/>
                        <a:ea typeface="Times"/>
                        <a:cs typeface="Times New Roman"/>
                      </a:endParaRPr>
                    </a:p>
                  </a:txBody>
                  <a:tcPr marL="53324" marR="53324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n-US" sz="1400" b="1" dirty="0">
                        <a:effectLst/>
                        <a:latin typeface="Maiandra GD" panose="020E0502030308020204" pitchFamily="34" charset="0"/>
                        <a:ea typeface="Times"/>
                        <a:cs typeface="Times New Roman"/>
                      </a:endParaRPr>
                    </a:p>
                  </a:txBody>
                  <a:tcPr marL="53324" marR="53324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Maiandra GD" panose="020E0502030308020204" pitchFamily="34" charset="0"/>
                        <a:ea typeface="Times"/>
                        <a:cs typeface="Times New Roman"/>
                      </a:endParaRPr>
                    </a:p>
                  </a:txBody>
                  <a:tcPr marL="53324" marR="53324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n-US" sz="1400" b="1" dirty="0">
                        <a:effectLst/>
                        <a:latin typeface="Maiandra GD" panose="020E0502030308020204" pitchFamily="34" charset="0"/>
                        <a:ea typeface="Times"/>
                        <a:cs typeface="Times New Roman"/>
                      </a:endParaRPr>
                    </a:p>
                  </a:txBody>
                  <a:tcPr marL="53324" marR="53324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n-US" sz="1400" b="1" dirty="0">
                        <a:effectLst/>
                        <a:latin typeface="Maiandra GD" panose="020E0502030308020204" pitchFamily="34" charset="0"/>
                        <a:ea typeface="Times"/>
                        <a:cs typeface="Times New Roman"/>
                      </a:endParaRPr>
                    </a:p>
                  </a:txBody>
                  <a:tcPr marL="53324" marR="53324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n-US" sz="1400" b="1" dirty="0" smtClean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Maiandra GD" panose="020E0502030308020204" pitchFamily="34" charset="0"/>
                        <a:ea typeface="Times"/>
                        <a:cs typeface="Times New Roman"/>
                      </a:endParaRPr>
                    </a:p>
                  </a:txBody>
                  <a:tcPr marL="53324" marR="53324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Maiandra GD" panose="020E0502030308020204" pitchFamily="34" charset="0"/>
                        <a:ea typeface="Times"/>
                        <a:cs typeface="Times New Roman"/>
                      </a:endParaRPr>
                    </a:p>
                  </a:txBody>
                  <a:tcPr marL="53324" marR="53324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Maiandra GD" panose="020E0502030308020204" pitchFamily="34" charset="0"/>
                        <a:ea typeface="Times"/>
                        <a:cs typeface="Times New Roman"/>
                      </a:endParaRPr>
                    </a:p>
                  </a:txBody>
                  <a:tcPr marL="53324" marR="53324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Maiandra GD" panose="020E0502030308020204" pitchFamily="34" charset="0"/>
                        <a:ea typeface="Times"/>
                        <a:cs typeface="Times New Roman"/>
                      </a:endParaRPr>
                    </a:p>
                  </a:txBody>
                  <a:tcPr marL="53324" marR="53324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n-US" sz="1400" b="1">
                        <a:effectLst/>
                        <a:latin typeface="Maiandra GD" panose="020E0502030308020204" pitchFamily="34" charset="0"/>
                        <a:ea typeface="Times"/>
                        <a:cs typeface="Times New Roman"/>
                      </a:endParaRPr>
                    </a:p>
                  </a:txBody>
                  <a:tcPr marL="53324" marR="53324" marT="0" marB="0"/>
                </a:tc>
              </a:tr>
              <a:tr h="21329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Maiandra GD" panose="020E0502030308020204" pitchFamily="34" charset="0"/>
                        </a:rPr>
                        <a:t>Discussion &amp;</a:t>
                      </a:r>
                    </a:p>
                    <a:p>
                      <a:pPr marL="4572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Maiandra GD" panose="020E0502030308020204" pitchFamily="34" charset="0"/>
                        </a:rPr>
                        <a:t>Conclusion</a:t>
                      </a:r>
                      <a:endParaRPr lang="en-US" sz="1400" b="1">
                        <a:effectLst/>
                        <a:latin typeface="Maiandra GD" panose="020E0502030308020204" pitchFamily="34" charset="0"/>
                        <a:ea typeface="Times"/>
                        <a:cs typeface="Times New Roman"/>
                      </a:endParaRPr>
                    </a:p>
                  </a:txBody>
                  <a:tcPr marL="53324" marR="533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n-US" sz="1400" b="1" dirty="0">
                        <a:effectLst/>
                        <a:latin typeface="Maiandra GD" panose="020E0502030308020204" pitchFamily="34" charset="0"/>
                        <a:ea typeface="Times"/>
                        <a:cs typeface="Times New Roman"/>
                      </a:endParaRPr>
                    </a:p>
                  </a:txBody>
                  <a:tcPr marL="53324" marR="533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Maiandra GD" panose="020E0502030308020204" pitchFamily="34" charset="0"/>
                        <a:ea typeface="Times"/>
                        <a:cs typeface="Times New Roman"/>
                      </a:endParaRPr>
                    </a:p>
                  </a:txBody>
                  <a:tcPr marL="53324" marR="53324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n-US" sz="1400" b="1" dirty="0">
                        <a:effectLst/>
                        <a:latin typeface="Maiandra GD" panose="020E0502030308020204" pitchFamily="34" charset="0"/>
                        <a:ea typeface="Times"/>
                        <a:cs typeface="Times New Roman"/>
                      </a:endParaRPr>
                    </a:p>
                  </a:txBody>
                  <a:tcPr marL="53324" marR="53324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n-US" sz="1400" b="1" dirty="0">
                        <a:effectLst/>
                        <a:latin typeface="Maiandra GD" panose="020E0502030308020204" pitchFamily="34" charset="0"/>
                        <a:ea typeface="Times"/>
                        <a:cs typeface="Times New Roman"/>
                      </a:endParaRPr>
                    </a:p>
                  </a:txBody>
                  <a:tcPr marL="53324" marR="53324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n-US" sz="1400" b="1" dirty="0">
                        <a:effectLst/>
                        <a:latin typeface="Maiandra GD" panose="020E0502030308020204" pitchFamily="34" charset="0"/>
                        <a:ea typeface="Times"/>
                        <a:cs typeface="Times New Roman"/>
                      </a:endParaRPr>
                    </a:p>
                  </a:txBody>
                  <a:tcPr marL="53324" marR="53324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Maiandra GD" panose="020E0502030308020204" pitchFamily="34" charset="0"/>
                        <a:ea typeface="Times"/>
                        <a:cs typeface="Times New Roman"/>
                      </a:endParaRPr>
                    </a:p>
                  </a:txBody>
                  <a:tcPr marL="53324" marR="53324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Maiandra GD" panose="020E0502030308020204" pitchFamily="34" charset="0"/>
                        <a:ea typeface="Times"/>
                        <a:cs typeface="Times New Roman"/>
                      </a:endParaRPr>
                    </a:p>
                  </a:txBody>
                  <a:tcPr marL="53324" marR="53324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Maiandra GD" panose="020E0502030308020204" pitchFamily="34" charset="0"/>
                        <a:ea typeface="Times"/>
                        <a:cs typeface="Times New Roman"/>
                      </a:endParaRPr>
                    </a:p>
                  </a:txBody>
                  <a:tcPr marL="53324" marR="53324" marT="0" marB="0"/>
                </a:tc>
                <a:tc>
                  <a:txBody>
                    <a:bodyPr/>
                    <a:lstStyle/>
                    <a:p>
                      <a:pPr marL="457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n-US" sz="1400" b="1">
                        <a:effectLst/>
                        <a:latin typeface="Maiandra GD" panose="020E0502030308020204" pitchFamily="34" charset="0"/>
                        <a:ea typeface="Times"/>
                        <a:cs typeface="Times New Roman"/>
                      </a:endParaRPr>
                    </a:p>
                  </a:txBody>
                  <a:tcPr marL="53324" marR="53324" marT="0" marB="0"/>
                </a:tc>
              </a:tr>
              <a:tr h="1066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Maiandra GD" panose="020E0502030308020204" pitchFamily="34" charset="0"/>
                        </a:rPr>
                        <a:t>Next Steps</a:t>
                      </a:r>
                      <a:endParaRPr lang="en-US" sz="1400" b="1" dirty="0">
                        <a:effectLst/>
                        <a:latin typeface="Maiandra GD" panose="020E0502030308020204" pitchFamily="34" charset="0"/>
                        <a:ea typeface="Times"/>
                        <a:cs typeface="Times New Roman"/>
                      </a:endParaRPr>
                    </a:p>
                  </a:txBody>
                  <a:tcPr marL="53324" marR="53324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n-US" sz="1400" b="1" dirty="0">
                        <a:effectLst/>
                        <a:latin typeface="Maiandra GD" panose="020E0502030308020204" pitchFamily="34" charset="0"/>
                        <a:ea typeface="Times"/>
                        <a:cs typeface="Times New Roman"/>
                      </a:endParaRPr>
                    </a:p>
                  </a:txBody>
                  <a:tcPr marL="53324" marR="53324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Maiandra GD" panose="020E0502030308020204" pitchFamily="34" charset="0"/>
                        <a:ea typeface="Times"/>
                        <a:cs typeface="Times New Roman"/>
                      </a:endParaRPr>
                    </a:p>
                  </a:txBody>
                  <a:tcPr marL="53324" marR="53324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n-US" sz="1400" b="1">
                        <a:effectLst/>
                        <a:latin typeface="Maiandra GD" panose="020E0502030308020204" pitchFamily="34" charset="0"/>
                        <a:ea typeface="Times"/>
                        <a:cs typeface="Times New Roman"/>
                      </a:endParaRPr>
                    </a:p>
                  </a:txBody>
                  <a:tcPr marL="53324" marR="53324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n-US" sz="1400" b="1" dirty="0">
                        <a:effectLst/>
                        <a:latin typeface="Maiandra GD" panose="020E0502030308020204" pitchFamily="34" charset="0"/>
                        <a:ea typeface="Times"/>
                        <a:cs typeface="Times New Roman"/>
                      </a:endParaRPr>
                    </a:p>
                  </a:txBody>
                  <a:tcPr marL="53324" marR="53324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n-US" sz="1400" b="1" dirty="0">
                        <a:effectLst/>
                        <a:latin typeface="Maiandra GD" panose="020E0502030308020204" pitchFamily="34" charset="0"/>
                        <a:ea typeface="Times"/>
                        <a:cs typeface="Times New Roman"/>
                      </a:endParaRPr>
                    </a:p>
                  </a:txBody>
                  <a:tcPr marL="53324" marR="53324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Maiandra GD" panose="020E0502030308020204" pitchFamily="34" charset="0"/>
                        <a:ea typeface="Times"/>
                        <a:cs typeface="Times New Roman"/>
                      </a:endParaRPr>
                    </a:p>
                  </a:txBody>
                  <a:tcPr marL="53324" marR="53324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Maiandra GD" panose="020E0502030308020204" pitchFamily="34" charset="0"/>
                        <a:ea typeface="Times"/>
                        <a:cs typeface="Times New Roman"/>
                      </a:endParaRPr>
                    </a:p>
                  </a:txBody>
                  <a:tcPr marL="53324" marR="53324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Maiandra GD" panose="020E0502030308020204" pitchFamily="34" charset="0"/>
                        <a:ea typeface="Times"/>
                        <a:cs typeface="Times New Roman"/>
                      </a:endParaRPr>
                    </a:p>
                  </a:txBody>
                  <a:tcPr marL="53324" marR="53324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n-US" sz="1400" b="1" dirty="0">
                        <a:effectLst/>
                        <a:latin typeface="Maiandra GD" panose="020E0502030308020204" pitchFamily="34" charset="0"/>
                        <a:ea typeface="Times"/>
                        <a:cs typeface="Times New Roman"/>
                      </a:endParaRPr>
                    </a:p>
                  </a:txBody>
                  <a:tcPr marL="53324" marR="53324" marT="0" marB="0"/>
                </a:tc>
              </a:tr>
              <a:tr h="1066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Maiandra GD" panose="020E0502030308020204" pitchFamily="34" charset="0"/>
                        </a:rPr>
                        <a:t>Rubric Mean</a:t>
                      </a:r>
                      <a:endParaRPr lang="en-US" sz="1400" b="1" dirty="0">
                        <a:effectLst/>
                        <a:latin typeface="Maiandra GD" panose="020E0502030308020204" pitchFamily="34" charset="0"/>
                        <a:ea typeface="Times"/>
                        <a:cs typeface="Times New Roman"/>
                      </a:endParaRPr>
                    </a:p>
                  </a:txBody>
                  <a:tcPr marL="53324" marR="53324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Maiandra GD" panose="020E0502030308020204" pitchFamily="34" charset="0"/>
                        <a:ea typeface="Times"/>
                        <a:cs typeface="Times New Roman"/>
                      </a:endParaRPr>
                    </a:p>
                  </a:txBody>
                  <a:tcPr marL="53324" marR="53324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Maiandra GD" panose="020E0502030308020204" pitchFamily="34" charset="0"/>
                        <a:ea typeface="Times"/>
                        <a:cs typeface="Times New Roman"/>
                      </a:endParaRPr>
                    </a:p>
                  </a:txBody>
                  <a:tcPr marL="53324" marR="53324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Maiandra GD" panose="020E0502030308020204" pitchFamily="34" charset="0"/>
                        <a:ea typeface="Times"/>
                        <a:cs typeface="Times New Roman"/>
                      </a:endParaRPr>
                    </a:p>
                  </a:txBody>
                  <a:tcPr marL="53324" marR="53324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Maiandra GD" panose="020E0502030308020204" pitchFamily="34" charset="0"/>
                        <a:ea typeface="Times"/>
                        <a:cs typeface="Times New Roman"/>
                      </a:endParaRPr>
                    </a:p>
                  </a:txBody>
                  <a:tcPr marL="53324" marR="53324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Maiandra GD" panose="020E0502030308020204" pitchFamily="34" charset="0"/>
                        <a:ea typeface="Times"/>
                        <a:cs typeface="Times New Roman"/>
                      </a:endParaRPr>
                    </a:p>
                  </a:txBody>
                  <a:tcPr marL="53324" marR="53324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Maiandra GD" panose="020E0502030308020204" pitchFamily="34" charset="0"/>
                        <a:ea typeface="Times"/>
                        <a:cs typeface="Times New Roman"/>
                      </a:endParaRPr>
                    </a:p>
                  </a:txBody>
                  <a:tcPr marL="53324" marR="53324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Maiandra GD" panose="020E0502030308020204" pitchFamily="34" charset="0"/>
                        <a:ea typeface="Times"/>
                        <a:cs typeface="Times New Roman"/>
                      </a:endParaRPr>
                    </a:p>
                  </a:txBody>
                  <a:tcPr marL="53324" marR="53324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Maiandra GD" panose="020E0502030308020204" pitchFamily="34" charset="0"/>
                        <a:ea typeface="Times"/>
                        <a:cs typeface="Times New Roman"/>
                      </a:endParaRPr>
                    </a:p>
                  </a:txBody>
                  <a:tcPr marL="53324" marR="53324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Maiandra GD" panose="020E0502030308020204" pitchFamily="34" charset="0"/>
                        <a:ea typeface="Times"/>
                        <a:cs typeface="Times New Roman"/>
                      </a:endParaRPr>
                    </a:p>
                  </a:txBody>
                  <a:tcPr marL="53324" marR="53324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prstClr val="black"/>
                </a:solidFill>
                <a:latin typeface="Maiandra GD" pitchFamily="34" charset="0"/>
                <a:ea typeface="Times" charset="0"/>
                <a:cs typeface="Times New Roman" pitchFamily="18" charset="0"/>
              </a:rPr>
              <a:t>Washington Middle School Scientific Method (RIP) Progress Log</a:t>
            </a:r>
            <a:endParaRPr lang="en-US" altLang="en-US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25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43</Words>
  <Application>Microsoft Macintosh PowerPoint</Application>
  <PresentationFormat>On-screen Show (4:3)</PresentationFormat>
  <Paragraphs>100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Mac User</cp:lastModifiedBy>
  <cp:revision>5</cp:revision>
  <dcterms:created xsi:type="dcterms:W3CDTF">2013-11-05T08:05:45Z</dcterms:created>
  <dcterms:modified xsi:type="dcterms:W3CDTF">2014-05-03T23:49:30Z</dcterms:modified>
</cp:coreProperties>
</file>